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58" r:id="rId5"/>
    <p:sldId id="263" r:id="rId6"/>
    <p:sldId id="259" r:id="rId7"/>
    <p:sldId id="261" r:id="rId8"/>
    <p:sldId id="297" r:id="rId9"/>
  </p:sldIdLst>
  <p:sldSz cx="12192000" cy="6858000"/>
  <p:notesSz cx="6858000" cy="9144000"/>
  <p:defaultTextStyle>
    <a:defPPr>
      <a:defRPr lang="en-US"/>
    </a:defPPr>
    <a:lvl1pPr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1087438" indent="-630238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2174875" indent="-1260475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3262313" indent="-1890713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4349750" indent="-2520950" algn="l" defTabSz="1087438" rtl="0" fontAlgn="base">
      <a:spcBef>
        <a:spcPct val="0"/>
      </a:spcBef>
      <a:spcAft>
        <a:spcPct val="0"/>
      </a:spcAft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43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62B0A3-C63E-4A49-8387-24252032A770}" v="10" dt="2022-09-21T03:16:42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" userId="a056e812-47da-40ad-a1f7-6f93202944d7" providerId="ADAL" clId="{01323637-8F9D-4F2B-ABB0-6370DCA50CCB}"/>
    <pc:docChg chg="undo custSel addSld modSld">
      <pc:chgData name="John" userId="a056e812-47da-40ad-a1f7-6f93202944d7" providerId="ADAL" clId="{01323637-8F9D-4F2B-ABB0-6370DCA50CCB}" dt="2021-12-01T02:52:48.338" v="504" actId="14100"/>
      <pc:docMkLst>
        <pc:docMk/>
      </pc:docMkLst>
      <pc:sldChg chg="modSp mod">
        <pc:chgData name="John" userId="a056e812-47da-40ad-a1f7-6f93202944d7" providerId="ADAL" clId="{01323637-8F9D-4F2B-ABB0-6370DCA50CCB}" dt="2021-12-01T02:52:13.883" v="503"/>
        <pc:sldMkLst>
          <pc:docMk/>
          <pc:sldMk cId="34708408" sldId="256"/>
        </pc:sldMkLst>
        <pc:spChg chg="mod">
          <ac:chgData name="John" userId="a056e812-47da-40ad-a1f7-6f93202944d7" providerId="ADAL" clId="{01323637-8F9D-4F2B-ABB0-6370DCA50CCB}" dt="2021-12-01T02:52:13.883" v="503"/>
          <ac:spMkLst>
            <pc:docMk/>
            <pc:sldMk cId="34708408" sldId="256"/>
            <ac:spMk id="6" creationId="{42F7247B-3283-4319-BA95-EC5EDAB1770B}"/>
          </ac:spMkLst>
        </pc:spChg>
      </pc:sldChg>
      <pc:sldChg chg="modSp mod">
        <pc:chgData name="John" userId="a056e812-47da-40ad-a1f7-6f93202944d7" providerId="ADAL" clId="{01323637-8F9D-4F2B-ABB0-6370DCA50CCB}" dt="2021-11-17T01:44:49.276" v="427" actId="5793"/>
        <pc:sldMkLst>
          <pc:docMk/>
          <pc:sldMk cId="2424395367" sldId="257"/>
        </pc:sldMkLst>
        <pc:spChg chg="mod">
          <ac:chgData name="John" userId="a056e812-47da-40ad-a1f7-6f93202944d7" providerId="ADAL" clId="{01323637-8F9D-4F2B-ABB0-6370DCA50CCB}" dt="2021-11-17T01:44:49.276" v="427" actId="5793"/>
          <ac:spMkLst>
            <pc:docMk/>
            <pc:sldMk cId="2424395367" sldId="257"/>
            <ac:spMk id="3" creationId="{3494252D-660E-4641-9F4A-A265F8CFC832}"/>
          </ac:spMkLst>
        </pc:spChg>
      </pc:sldChg>
      <pc:sldChg chg="modSp">
        <pc:chgData name="John" userId="a056e812-47da-40ad-a1f7-6f93202944d7" providerId="ADAL" clId="{01323637-8F9D-4F2B-ABB0-6370DCA50CCB}" dt="2021-12-01T02:52:48.338" v="504" actId="14100"/>
        <pc:sldMkLst>
          <pc:docMk/>
          <pc:sldMk cId="2233499602" sldId="258"/>
        </pc:sldMkLst>
        <pc:spChg chg="mod">
          <ac:chgData name="John" userId="a056e812-47da-40ad-a1f7-6f93202944d7" providerId="ADAL" clId="{01323637-8F9D-4F2B-ABB0-6370DCA50CCB}" dt="2021-12-01T02:52:48.338" v="504" actId="14100"/>
          <ac:spMkLst>
            <pc:docMk/>
            <pc:sldMk cId="2233499602" sldId="258"/>
            <ac:spMk id="2" creationId="{0358EDF2-69AE-4770-B28A-90C711FBCA9D}"/>
          </ac:spMkLst>
        </pc:spChg>
      </pc:sldChg>
      <pc:sldChg chg="modSp mod">
        <pc:chgData name="John" userId="a056e812-47da-40ad-a1f7-6f93202944d7" providerId="ADAL" clId="{01323637-8F9D-4F2B-ABB0-6370DCA50CCB}" dt="2021-11-17T01:26:22.707" v="69" actId="20577"/>
        <pc:sldMkLst>
          <pc:docMk/>
          <pc:sldMk cId="1173743863" sldId="259"/>
        </pc:sldMkLst>
        <pc:spChg chg="mod">
          <ac:chgData name="John" userId="a056e812-47da-40ad-a1f7-6f93202944d7" providerId="ADAL" clId="{01323637-8F9D-4F2B-ABB0-6370DCA50CCB}" dt="2021-11-17T01:26:22.707" v="69" actId="20577"/>
          <ac:spMkLst>
            <pc:docMk/>
            <pc:sldMk cId="1173743863" sldId="259"/>
            <ac:spMk id="3" creationId="{85FDB363-8FFD-42C4-8A03-D30F3DDAEA84}"/>
          </ac:spMkLst>
        </pc:spChg>
      </pc:sldChg>
      <pc:sldChg chg="modSp new mod">
        <pc:chgData name="John" userId="a056e812-47da-40ad-a1f7-6f93202944d7" providerId="ADAL" clId="{01323637-8F9D-4F2B-ABB0-6370DCA50CCB}" dt="2021-11-17T01:47:15.275" v="487" actId="20577"/>
        <pc:sldMkLst>
          <pc:docMk/>
          <pc:sldMk cId="3100896112" sldId="261"/>
        </pc:sldMkLst>
        <pc:spChg chg="mod">
          <ac:chgData name="John" userId="a056e812-47da-40ad-a1f7-6f93202944d7" providerId="ADAL" clId="{01323637-8F9D-4F2B-ABB0-6370DCA50CCB}" dt="2021-11-17T01:40:42.921" v="269" actId="20577"/>
          <ac:spMkLst>
            <pc:docMk/>
            <pc:sldMk cId="3100896112" sldId="261"/>
            <ac:spMk id="2" creationId="{CFCC577F-5015-4CC2-BF70-66B416875A99}"/>
          </ac:spMkLst>
        </pc:spChg>
        <pc:spChg chg="mod">
          <ac:chgData name="John" userId="a056e812-47da-40ad-a1f7-6f93202944d7" providerId="ADAL" clId="{01323637-8F9D-4F2B-ABB0-6370DCA50CCB}" dt="2021-11-17T01:47:15.275" v="487" actId="20577"/>
          <ac:spMkLst>
            <pc:docMk/>
            <pc:sldMk cId="3100896112" sldId="261"/>
            <ac:spMk id="3" creationId="{68B039D6-D4D3-4A99-8766-25BF0F8B2910}"/>
          </ac:spMkLst>
        </pc:spChg>
      </pc:sldChg>
    </pc:docChg>
  </pc:docChgLst>
  <pc:docChgLst>
    <pc:chgData name="John Guenther" userId="a056e812-47da-40ad-a1f7-6f93202944d7" providerId="ADAL" clId="{6A62B0A3-C63E-4A49-8387-24252032A770}"/>
    <pc:docChg chg="undo custSel modSld">
      <pc:chgData name="John Guenther" userId="a056e812-47da-40ad-a1f7-6f93202944d7" providerId="ADAL" clId="{6A62B0A3-C63E-4A49-8387-24252032A770}" dt="2022-09-21T03:15:53.842" v="94" actId="20577"/>
      <pc:docMkLst>
        <pc:docMk/>
      </pc:docMkLst>
      <pc:sldChg chg="modSp mod">
        <pc:chgData name="John Guenther" userId="a056e812-47da-40ad-a1f7-6f93202944d7" providerId="ADAL" clId="{6A62B0A3-C63E-4A49-8387-24252032A770}" dt="2022-09-21T02:37:30.911" v="69" actId="20577"/>
        <pc:sldMkLst>
          <pc:docMk/>
          <pc:sldMk cId="34708408" sldId="256"/>
        </pc:sldMkLst>
        <pc:spChg chg="mod">
          <ac:chgData name="John Guenther" userId="a056e812-47da-40ad-a1f7-6f93202944d7" providerId="ADAL" clId="{6A62B0A3-C63E-4A49-8387-24252032A770}" dt="2022-09-21T02:37:30.911" v="69" actId="20577"/>
          <ac:spMkLst>
            <pc:docMk/>
            <pc:sldMk cId="34708408" sldId="256"/>
            <ac:spMk id="2" creationId="{5C25589A-EBF7-44B4-83F3-3D2149FC25C0}"/>
          </ac:spMkLst>
        </pc:spChg>
      </pc:sldChg>
      <pc:sldChg chg="modSp mod">
        <pc:chgData name="John Guenther" userId="a056e812-47da-40ad-a1f7-6f93202944d7" providerId="ADAL" clId="{6A62B0A3-C63E-4A49-8387-24252032A770}" dt="2022-09-21T02:32:37.155" v="24" actId="3626"/>
        <pc:sldMkLst>
          <pc:docMk/>
          <pc:sldMk cId="1173743863" sldId="259"/>
        </pc:sldMkLst>
        <pc:spChg chg="mod">
          <ac:chgData name="John Guenther" userId="a056e812-47da-40ad-a1f7-6f93202944d7" providerId="ADAL" clId="{6A62B0A3-C63E-4A49-8387-24252032A770}" dt="2022-09-21T02:32:37.155" v="24" actId="3626"/>
          <ac:spMkLst>
            <pc:docMk/>
            <pc:sldMk cId="1173743863" sldId="259"/>
            <ac:spMk id="72" creationId="{9F395322-3DB2-45E3-AAEE-DF6C61680C9B}"/>
          </ac:spMkLst>
        </pc:spChg>
      </pc:sldChg>
      <pc:sldChg chg="addSp modSp mod">
        <pc:chgData name="John Guenther" userId="a056e812-47da-40ad-a1f7-6f93202944d7" providerId="ADAL" clId="{6A62B0A3-C63E-4A49-8387-24252032A770}" dt="2022-09-21T02:31:07.243" v="23" actId="122"/>
        <pc:sldMkLst>
          <pc:docMk/>
          <pc:sldMk cId="3111066742" sldId="262"/>
        </pc:sldMkLst>
        <pc:spChg chg="add mod">
          <ac:chgData name="John Guenther" userId="a056e812-47da-40ad-a1f7-6f93202944d7" providerId="ADAL" clId="{6A62B0A3-C63E-4A49-8387-24252032A770}" dt="2022-09-21T02:31:07.243" v="23" actId="122"/>
          <ac:spMkLst>
            <pc:docMk/>
            <pc:sldMk cId="3111066742" sldId="262"/>
            <ac:spMk id="3" creationId="{C12D7B53-458E-78F2-2283-50D8ED169627}"/>
          </ac:spMkLst>
        </pc:spChg>
      </pc:sldChg>
      <pc:sldChg chg="addSp modSp mod">
        <pc:chgData name="John Guenther" userId="a056e812-47da-40ad-a1f7-6f93202944d7" providerId="ADAL" clId="{6A62B0A3-C63E-4A49-8387-24252032A770}" dt="2022-09-21T03:15:53.842" v="94" actId="20577"/>
        <pc:sldMkLst>
          <pc:docMk/>
          <pc:sldMk cId="4231254922" sldId="297"/>
        </pc:sldMkLst>
        <pc:spChg chg="add mod">
          <ac:chgData name="John Guenther" userId="a056e812-47da-40ad-a1f7-6f93202944d7" providerId="ADAL" clId="{6A62B0A3-C63E-4A49-8387-24252032A770}" dt="2022-09-21T03:15:53.842" v="94" actId="20577"/>
          <ac:spMkLst>
            <pc:docMk/>
            <pc:sldMk cId="4231254922" sldId="297"/>
            <ac:spMk id="5" creationId="{F694755A-B0FA-61C5-AA1C-68A9013254ED}"/>
          </ac:spMkLst>
        </pc:spChg>
        <pc:spChg chg="mod">
          <ac:chgData name="John Guenther" userId="a056e812-47da-40ad-a1f7-6f93202944d7" providerId="ADAL" clId="{6A62B0A3-C63E-4A49-8387-24252032A770}" dt="2022-09-21T02:35:44.424" v="67" actId="20577"/>
          <ac:spMkLst>
            <pc:docMk/>
            <pc:sldMk cId="4231254922" sldId="297"/>
            <ac:spMk id="8" creationId="{609A55DA-0E9F-45A3-83BC-2C07FA5EFACD}"/>
          </ac:spMkLst>
        </pc:spChg>
      </pc:sldChg>
    </pc:docChg>
  </pc:docChgLst>
  <pc:docChgLst>
    <pc:chgData name="John Guenther" userId="a056e812-47da-40ad-a1f7-6f93202944d7" providerId="ADAL" clId="{0905B0B5-8EC9-4FB2-BC52-0C1EDF7C493A}"/>
    <pc:docChg chg="undo custSel addSld delSld modSld">
      <pc:chgData name="John Guenther" userId="a056e812-47da-40ad-a1f7-6f93202944d7" providerId="ADAL" clId="{0905B0B5-8EC9-4FB2-BC52-0C1EDF7C493A}" dt="2021-11-22T08:00:33.066" v="614" actId="403"/>
      <pc:docMkLst>
        <pc:docMk/>
      </pc:docMkLst>
      <pc:sldChg chg="addSp delSp modSp mod modTransition">
        <pc:chgData name="John Guenther" userId="a056e812-47da-40ad-a1f7-6f93202944d7" providerId="ADAL" clId="{0905B0B5-8EC9-4FB2-BC52-0C1EDF7C493A}" dt="2021-11-22T06:59:01.295" v="8" actId="1076"/>
        <pc:sldMkLst>
          <pc:docMk/>
          <pc:sldMk cId="34708408" sldId="256"/>
        </pc:sldMkLst>
        <pc:spChg chg="mod">
          <ac:chgData name="John Guenther" userId="a056e812-47da-40ad-a1f7-6f93202944d7" providerId="ADAL" clId="{0905B0B5-8EC9-4FB2-BC52-0C1EDF7C493A}" dt="2021-11-22T06:58:25.190" v="2" actId="1076"/>
          <ac:spMkLst>
            <pc:docMk/>
            <pc:sldMk cId="34708408" sldId="256"/>
            <ac:spMk id="2" creationId="{5C25589A-EBF7-44B4-83F3-3D2149FC25C0}"/>
          </ac:spMkLst>
        </pc:spChg>
        <pc:spChg chg="del mod">
          <ac:chgData name="John Guenther" userId="a056e812-47da-40ad-a1f7-6f93202944d7" providerId="ADAL" clId="{0905B0B5-8EC9-4FB2-BC52-0C1EDF7C493A}" dt="2021-11-22T06:58:49.961" v="4"/>
          <ac:spMkLst>
            <pc:docMk/>
            <pc:sldMk cId="34708408" sldId="256"/>
            <ac:spMk id="3" creationId="{ED3CC3CB-0887-4DE7-B13D-7AD6A3B864E9}"/>
          </ac:spMkLst>
        </pc:spChg>
        <pc:spChg chg="add mod">
          <ac:chgData name="John Guenther" userId="a056e812-47da-40ad-a1f7-6f93202944d7" providerId="ADAL" clId="{0905B0B5-8EC9-4FB2-BC52-0C1EDF7C493A}" dt="2021-11-22T06:59:01.295" v="8" actId="1076"/>
          <ac:spMkLst>
            <pc:docMk/>
            <pc:sldMk cId="34708408" sldId="256"/>
            <ac:spMk id="6" creationId="{42F7247B-3283-4319-BA95-EC5EDAB1770B}"/>
          </ac:spMkLst>
        </pc:spChg>
        <pc:picChg chg="add mod">
          <ac:chgData name="John Guenther" userId="a056e812-47da-40ad-a1f7-6f93202944d7" providerId="ADAL" clId="{0905B0B5-8EC9-4FB2-BC52-0C1EDF7C493A}" dt="2021-11-22T06:58:39.927" v="3"/>
          <ac:picMkLst>
            <pc:docMk/>
            <pc:sldMk cId="34708408" sldId="256"/>
            <ac:picMk id="4" creationId="{001BDC57-5041-4703-9DE9-710F877960B9}"/>
          </ac:picMkLst>
        </pc:picChg>
        <pc:picChg chg="add mod">
          <ac:chgData name="John Guenther" userId="a056e812-47da-40ad-a1f7-6f93202944d7" providerId="ADAL" clId="{0905B0B5-8EC9-4FB2-BC52-0C1EDF7C493A}" dt="2021-11-22T06:58:39.927" v="3"/>
          <ac:picMkLst>
            <pc:docMk/>
            <pc:sldMk cId="34708408" sldId="256"/>
            <ac:picMk id="5" creationId="{AF64532C-E9C0-443D-A71E-F699EC15BDB3}"/>
          </ac:picMkLst>
        </pc:picChg>
      </pc:sldChg>
      <pc:sldChg chg="addSp modSp mod">
        <pc:chgData name="John Guenther" userId="a056e812-47da-40ad-a1f7-6f93202944d7" providerId="ADAL" clId="{0905B0B5-8EC9-4FB2-BC52-0C1EDF7C493A}" dt="2021-11-22T07:03:22.999" v="44" actId="1076"/>
        <pc:sldMkLst>
          <pc:docMk/>
          <pc:sldMk cId="2424395367" sldId="257"/>
        </pc:sldMkLst>
        <pc:spChg chg="mod">
          <ac:chgData name="John Guenther" userId="a056e812-47da-40ad-a1f7-6f93202944d7" providerId="ADAL" clId="{0905B0B5-8EC9-4FB2-BC52-0C1EDF7C493A}" dt="2021-11-22T06:58:18.225" v="0"/>
          <ac:spMkLst>
            <pc:docMk/>
            <pc:sldMk cId="2424395367" sldId="257"/>
            <ac:spMk id="2" creationId="{D21E2206-8653-4569-B880-CFBB2025825E}"/>
          </ac:spMkLst>
        </pc:spChg>
        <pc:spChg chg="mod">
          <ac:chgData name="John Guenther" userId="a056e812-47da-40ad-a1f7-6f93202944d7" providerId="ADAL" clId="{0905B0B5-8EC9-4FB2-BC52-0C1EDF7C493A}" dt="2021-11-22T06:58:18.225" v="0"/>
          <ac:spMkLst>
            <pc:docMk/>
            <pc:sldMk cId="2424395367" sldId="257"/>
            <ac:spMk id="3" creationId="{3494252D-660E-4641-9F4A-A265F8CFC832}"/>
          </ac:spMkLst>
        </pc:spChg>
        <pc:picChg chg="add mod ord modCrop">
          <ac:chgData name="John Guenther" userId="a056e812-47da-40ad-a1f7-6f93202944d7" providerId="ADAL" clId="{0905B0B5-8EC9-4FB2-BC52-0C1EDF7C493A}" dt="2021-11-22T07:03:22.999" v="44" actId="1076"/>
          <ac:picMkLst>
            <pc:docMk/>
            <pc:sldMk cId="2424395367" sldId="257"/>
            <ac:picMk id="5" creationId="{FBE49743-7CF6-4D98-8C40-3C9FB27A1DA2}"/>
          </ac:picMkLst>
        </pc:picChg>
        <pc:picChg chg="add mod">
          <ac:chgData name="John Guenther" userId="a056e812-47da-40ad-a1f7-6f93202944d7" providerId="ADAL" clId="{0905B0B5-8EC9-4FB2-BC52-0C1EDF7C493A}" dt="2021-11-22T07:03:09.851" v="43" actId="14100"/>
          <ac:picMkLst>
            <pc:docMk/>
            <pc:sldMk cId="2424395367" sldId="257"/>
            <ac:picMk id="7" creationId="{6C9E22D7-3B1C-493D-A66D-C6752AA866DE}"/>
          </ac:picMkLst>
        </pc:picChg>
      </pc:sldChg>
      <pc:sldChg chg="addSp modSp mod">
        <pc:chgData name="John Guenther" userId="a056e812-47da-40ad-a1f7-6f93202944d7" providerId="ADAL" clId="{0905B0B5-8EC9-4FB2-BC52-0C1EDF7C493A}" dt="2021-11-22T07:57:06.064" v="591" actId="14100"/>
        <pc:sldMkLst>
          <pc:docMk/>
          <pc:sldMk cId="2233499602" sldId="258"/>
        </pc:sldMkLst>
        <pc:spChg chg="mod">
          <ac:chgData name="John Guenther" userId="a056e812-47da-40ad-a1f7-6f93202944d7" providerId="ADAL" clId="{0905B0B5-8EC9-4FB2-BC52-0C1EDF7C493A}" dt="2021-11-22T06:58:18.225" v="0"/>
          <ac:spMkLst>
            <pc:docMk/>
            <pc:sldMk cId="2233499602" sldId="258"/>
            <ac:spMk id="2" creationId="{0358EDF2-69AE-4770-B28A-90C711FBCA9D}"/>
          </ac:spMkLst>
        </pc:spChg>
        <pc:spChg chg="mod">
          <ac:chgData name="John Guenther" userId="a056e812-47da-40ad-a1f7-6f93202944d7" providerId="ADAL" clId="{0905B0B5-8EC9-4FB2-BC52-0C1EDF7C493A}" dt="2021-11-22T07:57:06.064" v="591" actId="14100"/>
          <ac:spMkLst>
            <pc:docMk/>
            <pc:sldMk cId="2233499602" sldId="258"/>
            <ac:spMk id="3" creationId="{A3AED9E6-ECE3-4CE0-9763-2B1934223778}"/>
          </ac:spMkLst>
        </pc:spChg>
        <pc:picChg chg="add mod modCrop">
          <ac:chgData name="John Guenther" userId="a056e812-47da-40ad-a1f7-6f93202944d7" providerId="ADAL" clId="{0905B0B5-8EC9-4FB2-BC52-0C1EDF7C493A}" dt="2021-11-22T07:57:01.041" v="590" actId="1076"/>
          <ac:picMkLst>
            <pc:docMk/>
            <pc:sldMk cId="2233499602" sldId="258"/>
            <ac:picMk id="5" creationId="{FD289984-BC4F-4AD3-AA4F-DE4F0251B37D}"/>
          </ac:picMkLst>
        </pc:picChg>
      </pc:sldChg>
      <pc:sldChg chg="addSp delSp modSp mod">
        <pc:chgData name="John Guenther" userId="a056e812-47da-40ad-a1f7-6f93202944d7" providerId="ADAL" clId="{0905B0B5-8EC9-4FB2-BC52-0C1EDF7C493A}" dt="2021-11-22T07:55:14.376" v="574" actId="20577"/>
        <pc:sldMkLst>
          <pc:docMk/>
          <pc:sldMk cId="1173743863" sldId="259"/>
        </pc:sldMkLst>
        <pc:spChg chg="del mod">
          <ac:chgData name="John Guenther" userId="a056e812-47da-40ad-a1f7-6f93202944d7" providerId="ADAL" clId="{0905B0B5-8EC9-4FB2-BC52-0C1EDF7C493A}" dt="2021-11-22T07:51:14.247" v="500" actId="478"/>
          <ac:spMkLst>
            <pc:docMk/>
            <pc:sldMk cId="1173743863" sldId="259"/>
            <ac:spMk id="2" creationId="{691221E9-F071-4516-92D0-4D5EA31C4C9B}"/>
          </ac:spMkLst>
        </pc:spChg>
        <pc:spChg chg="del mod">
          <ac:chgData name="John Guenther" userId="a056e812-47da-40ad-a1f7-6f93202944d7" providerId="ADAL" clId="{0905B0B5-8EC9-4FB2-BC52-0C1EDF7C493A}" dt="2021-11-22T07:42:15.221" v="376" actId="22"/>
          <ac:spMkLst>
            <pc:docMk/>
            <pc:sldMk cId="1173743863" sldId="259"/>
            <ac:spMk id="3" creationId="{85FDB363-8FFD-42C4-8A03-D30F3DDAEA84}"/>
          </ac:spMkLst>
        </pc:spChg>
        <pc:spChg chg="add mod">
          <ac:chgData name="John Guenther" userId="a056e812-47da-40ad-a1f7-6f93202944d7" providerId="ADAL" clId="{0905B0B5-8EC9-4FB2-BC52-0C1EDF7C493A}" dt="2021-11-22T07:55:14.376" v="574" actId="20577"/>
          <ac:spMkLst>
            <pc:docMk/>
            <pc:sldMk cId="1173743863" sldId="259"/>
            <ac:spMk id="72" creationId="{9F395322-3DB2-45E3-AAEE-DF6C61680C9B}"/>
          </ac:spMkLst>
        </pc:spChg>
        <pc:picChg chg="add mod ord">
          <ac:chgData name="John Guenther" userId="a056e812-47da-40ad-a1f7-6f93202944d7" providerId="ADAL" clId="{0905B0B5-8EC9-4FB2-BC52-0C1EDF7C493A}" dt="2021-11-22T07:42:53.443" v="381" actId="1076"/>
          <ac:picMkLst>
            <pc:docMk/>
            <pc:sldMk cId="1173743863" sldId="259"/>
            <ac:picMk id="5" creationId="{01986087-05C5-4D26-B3C3-27D73CD8F1AE}"/>
          </ac:picMkLst>
        </pc:picChg>
        <pc:picChg chg="add mod ord">
          <ac:chgData name="John Guenther" userId="a056e812-47da-40ad-a1f7-6f93202944d7" providerId="ADAL" clId="{0905B0B5-8EC9-4FB2-BC52-0C1EDF7C493A}" dt="2021-11-22T07:52:38.292" v="515" actId="166"/>
          <ac:picMkLst>
            <pc:docMk/>
            <pc:sldMk cId="1173743863" sldId="259"/>
            <ac:picMk id="7" creationId="{C7347AC3-D05E-4C11-9CB6-4A43C7C02566}"/>
          </ac:picMkLst>
        </pc:picChg>
        <pc:picChg chg="add mod">
          <ac:chgData name="John Guenther" userId="a056e812-47da-40ad-a1f7-6f93202944d7" providerId="ADAL" clId="{0905B0B5-8EC9-4FB2-BC52-0C1EDF7C493A}" dt="2021-11-22T07:51:51.148" v="507" actId="1076"/>
          <ac:picMkLst>
            <pc:docMk/>
            <pc:sldMk cId="1173743863" sldId="259"/>
            <ac:picMk id="9" creationId="{4A7E2F40-47ED-4AD6-BED4-B511F4BE59F5}"/>
          </ac:picMkLst>
        </pc:picChg>
        <pc:picChg chg="add del mod">
          <ac:chgData name="John Guenther" userId="a056e812-47da-40ad-a1f7-6f93202944d7" providerId="ADAL" clId="{0905B0B5-8EC9-4FB2-BC52-0C1EDF7C493A}" dt="2021-11-22T07:48:05.527" v="457" actId="478"/>
          <ac:picMkLst>
            <pc:docMk/>
            <pc:sldMk cId="1173743863" sldId="259"/>
            <ac:picMk id="11" creationId="{E309A861-6495-4786-9A59-C23363BCC469}"/>
          </ac:picMkLst>
        </pc:picChg>
        <pc:picChg chg="add del mod">
          <ac:chgData name="John Guenther" userId="a056e812-47da-40ad-a1f7-6f93202944d7" providerId="ADAL" clId="{0905B0B5-8EC9-4FB2-BC52-0C1EDF7C493A}" dt="2021-11-22T07:51:30.023" v="502" actId="478"/>
          <ac:picMkLst>
            <pc:docMk/>
            <pc:sldMk cId="1173743863" sldId="259"/>
            <ac:picMk id="13" creationId="{4BB6A154-B532-47AE-9095-71AF7A03E95D}"/>
          </ac:picMkLst>
        </pc:picChg>
        <pc:picChg chg="add mod">
          <ac:chgData name="John Guenther" userId="a056e812-47da-40ad-a1f7-6f93202944d7" providerId="ADAL" clId="{0905B0B5-8EC9-4FB2-BC52-0C1EDF7C493A}" dt="2021-11-22T07:54:20.379" v="534" actId="1076"/>
          <ac:picMkLst>
            <pc:docMk/>
            <pc:sldMk cId="1173743863" sldId="259"/>
            <ac:picMk id="15" creationId="{39F180D5-A814-439E-B613-FFD5D1331F2B}"/>
          </ac:picMkLst>
        </pc:picChg>
        <pc:picChg chg="add mod ord">
          <ac:chgData name="John Guenther" userId="a056e812-47da-40ad-a1f7-6f93202944d7" providerId="ADAL" clId="{0905B0B5-8EC9-4FB2-BC52-0C1EDF7C493A}" dt="2021-11-22T07:54:14.623" v="533" actId="167"/>
          <ac:picMkLst>
            <pc:docMk/>
            <pc:sldMk cId="1173743863" sldId="259"/>
            <ac:picMk id="17" creationId="{1EC901E3-CA50-476E-91F0-01BFFF622A40}"/>
          </ac:picMkLst>
        </pc:picChg>
        <pc:picChg chg="add mod ord modCrop">
          <ac:chgData name="John Guenther" userId="a056e812-47da-40ad-a1f7-6f93202944d7" providerId="ADAL" clId="{0905B0B5-8EC9-4FB2-BC52-0C1EDF7C493A}" dt="2021-11-22T07:52:44.290" v="516" actId="1076"/>
          <ac:picMkLst>
            <pc:docMk/>
            <pc:sldMk cId="1173743863" sldId="259"/>
            <ac:picMk id="19" creationId="{2E830C34-33D5-49CF-838F-5CA4802B5677}"/>
          </ac:picMkLst>
        </pc:picChg>
        <pc:picChg chg="add del mod">
          <ac:chgData name="John Guenther" userId="a056e812-47da-40ad-a1f7-6f93202944d7" providerId="ADAL" clId="{0905B0B5-8EC9-4FB2-BC52-0C1EDF7C493A}" dt="2021-11-22T07:53:58.736" v="531" actId="478"/>
          <ac:picMkLst>
            <pc:docMk/>
            <pc:sldMk cId="1173743863" sldId="259"/>
            <ac:picMk id="21" creationId="{20531E07-E1F3-45A3-AB16-0A4E0E5651BF}"/>
          </ac:picMkLst>
        </pc:picChg>
        <pc:picChg chg="add del mod">
          <ac:chgData name="John Guenther" userId="a056e812-47da-40ad-a1f7-6f93202944d7" providerId="ADAL" clId="{0905B0B5-8EC9-4FB2-BC52-0C1EDF7C493A}" dt="2021-11-22T07:53:55.380" v="530" actId="478"/>
          <ac:picMkLst>
            <pc:docMk/>
            <pc:sldMk cId="1173743863" sldId="259"/>
            <ac:picMk id="23" creationId="{AC956E79-B414-4BA6-9D17-78F51394E781}"/>
          </ac:picMkLst>
        </pc:picChg>
        <pc:picChg chg="add del mod ord">
          <ac:chgData name="John Guenther" userId="a056e812-47da-40ad-a1f7-6f93202944d7" providerId="ADAL" clId="{0905B0B5-8EC9-4FB2-BC52-0C1EDF7C493A}" dt="2021-11-22T07:53:43.902" v="528" actId="478"/>
          <ac:picMkLst>
            <pc:docMk/>
            <pc:sldMk cId="1173743863" sldId="259"/>
            <ac:picMk id="25" creationId="{65E5B215-9953-4365-A3A7-07BEDB071DEF}"/>
          </ac:picMkLst>
        </pc:picChg>
        <pc:picChg chg="add del mod">
          <ac:chgData name="John Guenther" userId="a056e812-47da-40ad-a1f7-6f93202944d7" providerId="ADAL" clId="{0905B0B5-8EC9-4FB2-BC52-0C1EDF7C493A}" dt="2021-11-22T07:53:30.736" v="525" actId="478"/>
          <ac:picMkLst>
            <pc:docMk/>
            <pc:sldMk cId="1173743863" sldId="259"/>
            <ac:picMk id="27" creationId="{4D1C72B4-5E99-4A3D-BA2F-84A65079696A}"/>
          </ac:picMkLst>
        </pc:picChg>
        <pc:picChg chg="add del mod">
          <ac:chgData name="John Guenther" userId="a056e812-47da-40ad-a1f7-6f93202944d7" providerId="ADAL" clId="{0905B0B5-8EC9-4FB2-BC52-0C1EDF7C493A}" dt="2021-11-22T07:53:23.424" v="523" actId="478"/>
          <ac:picMkLst>
            <pc:docMk/>
            <pc:sldMk cId="1173743863" sldId="259"/>
            <ac:picMk id="29" creationId="{ED8F368E-5E45-47DF-A34E-2B9B20283D9D}"/>
          </ac:picMkLst>
        </pc:picChg>
        <pc:picChg chg="add mod ord modCrop">
          <ac:chgData name="John Guenther" userId="a056e812-47da-40ad-a1f7-6f93202944d7" providerId="ADAL" clId="{0905B0B5-8EC9-4FB2-BC52-0C1EDF7C493A}" dt="2021-11-22T07:54:52.087" v="538" actId="1076"/>
          <ac:picMkLst>
            <pc:docMk/>
            <pc:sldMk cId="1173743863" sldId="259"/>
            <ac:picMk id="31" creationId="{8CBE9AA7-ED21-4113-A1A5-CBB91BB7BC5F}"/>
          </ac:picMkLst>
        </pc:picChg>
        <pc:picChg chg="add del mod">
          <ac:chgData name="John Guenther" userId="a056e812-47da-40ad-a1f7-6f93202944d7" providerId="ADAL" clId="{0905B0B5-8EC9-4FB2-BC52-0C1EDF7C493A}" dt="2021-11-22T07:52:07.024" v="511" actId="478"/>
          <ac:picMkLst>
            <pc:docMk/>
            <pc:sldMk cId="1173743863" sldId="259"/>
            <ac:picMk id="33" creationId="{62CCA6E8-DECD-4294-A550-CA479341167C}"/>
          </ac:picMkLst>
        </pc:picChg>
        <pc:picChg chg="add del mod">
          <ac:chgData name="John Guenther" userId="a056e812-47da-40ad-a1f7-6f93202944d7" providerId="ADAL" clId="{0905B0B5-8EC9-4FB2-BC52-0C1EDF7C493A}" dt="2021-11-22T07:49:34.120" v="481" actId="478"/>
          <ac:picMkLst>
            <pc:docMk/>
            <pc:sldMk cId="1173743863" sldId="259"/>
            <ac:picMk id="35" creationId="{F3B738A0-E41F-474A-B821-3E2CC47539F2}"/>
          </ac:picMkLst>
        </pc:picChg>
        <pc:picChg chg="add del mod ord">
          <ac:chgData name="John Guenther" userId="a056e812-47da-40ad-a1f7-6f93202944d7" providerId="ADAL" clId="{0905B0B5-8EC9-4FB2-BC52-0C1EDF7C493A}" dt="2021-11-22T07:49:31.112" v="480" actId="478"/>
          <ac:picMkLst>
            <pc:docMk/>
            <pc:sldMk cId="1173743863" sldId="259"/>
            <ac:picMk id="37" creationId="{E62BFE5F-2427-4B66-9E5F-12D1E4250D21}"/>
          </ac:picMkLst>
        </pc:picChg>
        <pc:picChg chg="add del mod">
          <ac:chgData name="John Guenther" userId="a056e812-47da-40ad-a1f7-6f93202944d7" providerId="ADAL" clId="{0905B0B5-8EC9-4FB2-BC52-0C1EDF7C493A}" dt="2021-11-22T07:49:18.609" v="477" actId="478"/>
          <ac:picMkLst>
            <pc:docMk/>
            <pc:sldMk cId="1173743863" sldId="259"/>
            <ac:picMk id="39" creationId="{B8C4E0D4-58AD-4F0B-A556-C27D68CFDD31}"/>
          </ac:picMkLst>
        </pc:picChg>
        <pc:picChg chg="add mod modCrop">
          <ac:chgData name="John Guenther" userId="a056e812-47da-40ad-a1f7-6f93202944d7" providerId="ADAL" clId="{0905B0B5-8EC9-4FB2-BC52-0C1EDF7C493A}" dt="2021-11-22T07:54:57.765" v="539" actId="1076"/>
          <ac:picMkLst>
            <pc:docMk/>
            <pc:sldMk cId="1173743863" sldId="259"/>
            <ac:picMk id="41" creationId="{9A87318F-73EC-47AC-88AF-56A3A7FF7CC3}"/>
          </ac:picMkLst>
        </pc:picChg>
        <pc:picChg chg="add del mod">
          <ac:chgData name="John Guenther" userId="a056e812-47da-40ad-a1f7-6f93202944d7" providerId="ADAL" clId="{0905B0B5-8EC9-4FB2-BC52-0C1EDF7C493A}" dt="2021-11-22T07:48:24.474" v="463" actId="478"/>
          <ac:picMkLst>
            <pc:docMk/>
            <pc:sldMk cId="1173743863" sldId="259"/>
            <ac:picMk id="43" creationId="{C1AF6791-BF46-47FD-82AB-7EBB92CA946A}"/>
          </ac:picMkLst>
        </pc:picChg>
        <pc:picChg chg="add mod modCrop">
          <ac:chgData name="John Guenther" userId="a056e812-47da-40ad-a1f7-6f93202944d7" providerId="ADAL" clId="{0905B0B5-8EC9-4FB2-BC52-0C1EDF7C493A}" dt="2021-11-22T07:54:23.971" v="535" actId="1076"/>
          <ac:picMkLst>
            <pc:docMk/>
            <pc:sldMk cId="1173743863" sldId="259"/>
            <ac:picMk id="45" creationId="{40BC148C-C3C4-4712-AA53-E0D6DEC4B487}"/>
          </ac:picMkLst>
        </pc:picChg>
        <pc:picChg chg="add del mod">
          <ac:chgData name="John Guenther" userId="a056e812-47da-40ad-a1f7-6f93202944d7" providerId="ADAL" clId="{0905B0B5-8EC9-4FB2-BC52-0C1EDF7C493A}" dt="2021-11-22T07:48:11.281" v="459" actId="478"/>
          <ac:picMkLst>
            <pc:docMk/>
            <pc:sldMk cId="1173743863" sldId="259"/>
            <ac:picMk id="47" creationId="{75C7F899-6183-4CA9-B505-ACCDE0BC175D}"/>
          </ac:picMkLst>
        </pc:picChg>
        <pc:picChg chg="add del mod">
          <ac:chgData name="John Guenther" userId="a056e812-47da-40ad-a1f7-6f93202944d7" providerId="ADAL" clId="{0905B0B5-8EC9-4FB2-BC52-0C1EDF7C493A}" dt="2021-11-22T07:48:07.167" v="458" actId="478"/>
          <ac:picMkLst>
            <pc:docMk/>
            <pc:sldMk cId="1173743863" sldId="259"/>
            <ac:picMk id="49" creationId="{AE7116D8-20E1-4955-9302-4DFB8CC4A85B}"/>
          </ac:picMkLst>
        </pc:picChg>
        <pc:picChg chg="add del mod">
          <ac:chgData name="John Guenther" userId="a056e812-47da-40ad-a1f7-6f93202944d7" providerId="ADAL" clId="{0905B0B5-8EC9-4FB2-BC52-0C1EDF7C493A}" dt="2021-11-22T07:48:04.191" v="456" actId="478"/>
          <ac:picMkLst>
            <pc:docMk/>
            <pc:sldMk cId="1173743863" sldId="259"/>
            <ac:picMk id="51" creationId="{1DE2D9F7-02CF-47D3-9DF2-C48D0ADF3790}"/>
          </ac:picMkLst>
        </pc:picChg>
        <pc:picChg chg="add del mod">
          <ac:chgData name="John Guenther" userId="a056e812-47da-40ad-a1f7-6f93202944d7" providerId="ADAL" clId="{0905B0B5-8EC9-4FB2-BC52-0C1EDF7C493A}" dt="2021-11-22T07:48:03.232" v="455" actId="478"/>
          <ac:picMkLst>
            <pc:docMk/>
            <pc:sldMk cId="1173743863" sldId="259"/>
            <ac:picMk id="53" creationId="{77685DA0-FB69-4E60-98E3-1E0EBCC60ABC}"/>
          </ac:picMkLst>
        </pc:picChg>
        <pc:picChg chg="add del mod">
          <ac:chgData name="John Guenther" userId="a056e812-47da-40ad-a1f7-6f93202944d7" providerId="ADAL" clId="{0905B0B5-8EC9-4FB2-BC52-0C1EDF7C493A}" dt="2021-11-22T07:48:19.268" v="462" actId="478"/>
          <ac:picMkLst>
            <pc:docMk/>
            <pc:sldMk cId="1173743863" sldId="259"/>
            <ac:picMk id="55" creationId="{2221EE97-D893-4127-9387-8CE96AA37EE3}"/>
          </ac:picMkLst>
        </pc:picChg>
        <pc:picChg chg="add del mod">
          <ac:chgData name="John Guenther" userId="a056e812-47da-40ad-a1f7-6f93202944d7" providerId="ADAL" clId="{0905B0B5-8EC9-4FB2-BC52-0C1EDF7C493A}" dt="2021-11-22T07:48:16.663" v="461" actId="478"/>
          <ac:picMkLst>
            <pc:docMk/>
            <pc:sldMk cId="1173743863" sldId="259"/>
            <ac:picMk id="57" creationId="{ACCD0EE1-7415-4D6F-B9E6-037287969FE5}"/>
          </ac:picMkLst>
        </pc:picChg>
        <pc:picChg chg="add del mod">
          <ac:chgData name="John Guenther" userId="a056e812-47da-40ad-a1f7-6f93202944d7" providerId="ADAL" clId="{0905B0B5-8EC9-4FB2-BC52-0C1EDF7C493A}" dt="2021-11-22T07:48:01.711" v="454" actId="478"/>
          <ac:picMkLst>
            <pc:docMk/>
            <pc:sldMk cId="1173743863" sldId="259"/>
            <ac:picMk id="59" creationId="{76B97E71-0B33-475C-9415-3781612C81B4}"/>
          </ac:picMkLst>
        </pc:picChg>
        <pc:picChg chg="add mod ord modCrop">
          <ac:chgData name="John Guenther" userId="a056e812-47da-40ad-a1f7-6f93202944d7" providerId="ADAL" clId="{0905B0B5-8EC9-4FB2-BC52-0C1EDF7C493A}" dt="2021-11-22T07:54:30.192" v="536" actId="171"/>
          <ac:picMkLst>
            <pc:docMk/>
            <pc:sldMk cId="1173743863" sldId="259"/>
            <ac:picMk id="61" creationId="{865401EE-C13B-4B9E-8B57-BDC90694BB70}"/>
          </ac:picMkLst>
        </pc:picChg>
        <pc:picChg chg="add del mod">
          <ac:chgData name="John Guenther" userId="a056e812-47da-40ad-a1f7-6f93202944d7" providerId="ADAL" clId="{0905B0B5-8EC9-4FB2-BC52-0C1EDF7C493A}" dt="2021-11-22T07:47:40.773" v="448" actId="478"/>
          <ac:picMkLst>
            <pc:docMk/>
            <pc:sldMk cId="1173743863" sldId="259"/>
            <ac:picMk id="63" creationId="{4224F484-5480-449E-A542-0BF9331831AB}"/>
          </ac:picMkLst>
        </pc:picChg>
        <pc:picChg chg="add del mod">
          <ac:chgData name="John Guenther" userId="a056e812-47da-40ad-a1f7-6f93202944d7" providerId="ADAL" clId="{0905B0B5-8EC9-4FB2-BC52-0C1EDF7C493A}" dt="2021-11-22T07:47:52.407" v="451" actId="478"/>
          <ac:picMkLst>
            <pc:docMk/>
            <pc:sldMk cId="1173743863" sldId="259"/>
            <ac:picMk id="65" creationId="{FF119759-39B2-4FD3-8544-5FA39E9FEA33}"/>
          </ac:picMkLst>
        </pc:picChg>
        <pc:picChg chg="add del mod">
          <ac:chgData name="John Guenther" userId="a056e812-47da-40ad-a1f7-6f93202944d7" providerId="ADAL" clId="{0905B0B5-8EC9-4FB2-BC52-0C1EDF7C493A}" dt="2021-11-22T07:47:40.757" v="447" actId="478"/>
          <ac:picMkLst>
            <pc:docMk/>
            <pc:sldMk cId="1173743863" sldId="259"/>
            <ac:picMk id="67" creationId="{E5F7F0F5-5A70-42EE-A5C4-29DDFB8A281C}"/>
          </ac:picMkLst>
        </pc:picChg>
        <pc:picChg chg="add del mod modCrop">
          <ac:chgData name="John Guenther" userId="a056e812-47da-40ad-a1f7-6f93202944d7" providerId="ADAL" clId="{0905B0B5-8EC9-4FB2-BC52-0C1EDF7C493A}" dt="2021-11-22T07:50:18.216" v="489" actId="478"/>
          <ac:picMkLst>
            <pc:docMk/>
            <pc:sldMk cId="1173743863" sldId="259"/>
            <ac:picMk id="69" creationId="{04C6600A-FA78-4ADF-A888-B692FD978675}"/>
          </ac:picMkLst>
        </pc:picChg>
        <pc:picChg chg="add del mod">
          <ac:chgData name="John Guenther" userId="a056e812-47da-40ad-a1f7-6f93202944d7" providerId="ADAL" clId="{0905B0B5-8EC9-4FB2-BC52-0C1EDF7C493A}" dt="2021-11-22T07:47:14.439" v="444" actId="478"/>
          <ac:picMkLst>
            <pc:docMk/>
            <pc:sldMk cId="1173743863" sldId="259"/>
            <ac:picMk id="71" creationId="{5FF62F09-E8B9-4CBE-A4B3-3F3ADC32F264}"/>
          </ac:picMkLst>
        </pc:picChg>
      </pc:sldChg>
      <pc:sldChg chg="modSp del">
        <pc:chgData name="John Guenther" userId="a056e812-47da-40ad-a1f7-6f93202944d7" providerId="ADAL" clId="{0905B0B5-8EC9-4FB2-BC52-0C1EDF7C493A}" dt="2021-11-22T07:03:56.350" v="47" actId="47"/>
        <pc:sldMkLst>
          <pc:docMk/>
          <pc:sldMk cId="716498028" sldId="260"/>
        </pc:sldMkLst>
        <pc:spChg chg="mod">
          <ac:chgData name="John Guenther" userId="a056e812-47da-40ad-a1f7-6f93202944d7" providerId="ADAL" clId="{0905B0B5-8EC9-4FB2-BC52-0C1EDF7C493A}" dt="2021-11-22T06:58:18.225" v="0"/>
          <ac:spMkLst>
            <pc:docMk/>
            <pc:sldMk cId="716498028" sldId="260"/>
            <ac:spMk id="2" creationId="{30F3A58C-9F44-475C-9818-753EBBDD2803}"/>
          </ac:spMkLst>
        </pc:spChg>
        <pc:spChg chg="mod">
          <ac:chgData name="John Guenther" userId="a056e812-47da-40ad-a1f7-6f93202944d7" providerId="ADAL" clId="{0905B0B5-8EC9-4FB2-BC52-0C1EDF7C493A}" dt="2021-11-22T06:58:18.225" v="0"/>
          <ac:spMkLst>
            <pc:docMk/>
            <pc:sldMk cId="716498028" sldId="260"/>
            <ac:spMk id="3" creationId="{89407F2C-5A15-4775-99CF-81CFC452D5FA}"/>
          </ac:spMkLst>
        </pc:spChg>
      </pc:sldChg>
      <pc:sldChg chg="addSp modSp mod">
        <pc:chgData name="John Guenther" userId="a056e812-47da-40ad-a1f7-6f93202944d7" providerId="ADAL" clId="{0905B0B5-8EC9-4FB2-BC52-0C1EDF7C493A}" dt="2021-11-22T07:56:09.564" v="583" actId="14100"/>
        <pc:sldMkLst>
          <pc:docMk/>
          <pc:sldMk cId="3100896112" sldId="261"/>
        </pc:sldMkLst>
        <pc:spChg chg="mod">
          <ac:chgData name="John Guenther" userId="a056e812-47da-40ad-a1f7-6f93202944d7" providerId="ADAL" clId="{0905B0B5-8EC9-4FB2-BC52-0C1EDF7C493A}" dt="2021-11-22T06:58:18.225" v="0"/>
          <ac:spMkLst>
            <pc:docMk/>
            <pc:sldMk cId="3100896112" sldId="261"/>
            <ac:spMk id="2" creationId="{CFCC577F-5015-4CC2-BF70-66B416875A99}"/>
          </ac:spMkLst>
        </pc:spChg>
        <pc:spChg chg="mod">
          <ac:chgData name="John Guenther" userId="a056e812-47da-40ad-a1f7-6f93202944d7" providerId="ADAL" clId="{0905B0B5-8EC9-4FB2-BC52-0C1EDF7C493A}" dt="2021-11-22T07:56:09.564" v="583" actId="14100"/>
          <ac:spMkLst>
            <pc:docMk/>
            <pc:sldMk cId="3100896112" sldId="261"/>
            <ac:spMk id="3" creationId="{68B039D6-D4D3-4A99-8766-25BF0F8B2910}"/>
          </ac:spMkLst>
        </pc:spChg>
        <pc:picChg chg="add mod">
          <ac:chgData name="John Guenther" userId="a056e812-47da-40ad-a1f7-6f93202944d7" providerId="ADAL" clId="{0905B0B5-8EC9-4FB2-BC52-0C1EDF7C493A}" dt="2021-11-22T07:56:05.503" v="582" actId="1076"/>
          <ac:picMkLst>
            <pc:docMk/>
            <pc:sldMk cId="3100896112" sldId="261"/>
            <ac:picMk id="5" creationId="{52FDD577-DE54-416D-A75D-AD0B7F5A249A}"/>
          </ac:picMkLst>
        </pc:picChg>
      </pc:sldChg>
      <pc:sldChg chg="addSp delSp modSp add setBg">
        <pc:chgData name="John Guenther" userId="a056e812-47da-40ad-a1f7-6f93202944d7" providerId="ADAL" clId="{0905B0B5-8EC9-4FB2-BC52-0C1EDF7C493A}" dt="2021-11-22T07:03:52.368" v="46" actId="478"/>
        <pc:sldMkLst>
          <pc:docMk/>
          <pc:sldMk cId="3111066742" sldId="262"/>
        </pc:sldMkLst>
        <pc:spChg chg="del">
          <ac:chgData name="John Guenther" userId="a056e812-47da-40ad-a1f7-6f93202944d7" providerId="ADAL" clId="{0905B0B5-8EC9-4FB2-BC52-0C1EDF7C493A}" dt="2021-11-22T07:03:52.368" v="46" actId="478"/>
          <ac:spMkLst>
            <pc:docMk/>
            <pc:sldMk cId="3111066742" sldId="262"/>
            <ac:spMk id="3" creationId="{89407F2C-5A15-4775-99CF-81CFC452D5FA}"/>
          </ac:spMkLst>
        </pc:spChg>
        <pc:spChg chg="add mod">
          <ac:chgData name="John Guenther" userId="a056e812-47da-40ad-a1f7-6f93202944d7" providerId="ADAL" clId="{0905B0B5-8EC9-4FB2-BC52-0C1EDF7C493A}" dt="2021-11-22T07:03:52.368" v="46" actId="478"/>
          <ac:spMkLst>
            <pc:docMk/>
            <pc:sldMk cId="3111066742" sldId="262"/>
            <ac:spMk id="5" creationId="{F7CDBF1C-C227-424C-982D-FC597164B855}"/>
          </ac:spMkLst>
        </pc:spChg>
      </pc:sldChg>
      <pc:sldChg chg="modSp new mod">
        <pc:chgData name="John Guenther" userId="a056e812-47da-40ad-a1f7-6f93202944d7" providerId="ADAL" clId="{0905B0B5-8EC9-4FB2-BC52-0C1EDF7C493A}" dt="2021-11-22T07:41:04.098" v="374" actId="120"/>
        <pc:sldMkLst>
          <pc:docMk/>
          <pc:sldMk cId="59109758" sldId="263"/>
        </pc:sldMkLst>
        <pc:spChg chg="mod">
          <ac:chgData name="John Guenther" userId="a056e812-47da-40ad-a1f7-6f93202944d7" providerId="ADAL" clId="{0905B0B5-8EC9-4FB2-BC52-0C1EDF7C493A}" dt="2021-11-22T07:39:54.111" v="356" actId="20577"/>
          <ac:spMkLst>
            <pc:docMk/>
            <pc:sldMk cId="59109758" sldId="263"/>
            <ac:spMk id="2" creationId="{07DADE31-2CCD-4BBE-8308-B90BBF076274}"/>
          </ac:spMkLst>
        </pc:spChg>
        <pc:spChg chg="mod">
          <ac:chgData name="John Guenther" userId="a056e812-47da-40ad-a1f7-6f93202944d7" providerId="ADAL" clId="{0905B0B5-8EC9-4FB2-BC52-0C1EDF7C493A}" dt="2021-11-22T07:41:04.098" v="374" actId="120"/>
          <ac:spMkLst>
            <pc:docMk/>
            <pc:sldMk cId="59109758" sldId="263"/>
            <ac:spMk id="3" creationId="{021239BC-8E31-4B50-ABFE-8778CA033230}"/>
          </ac:spMkLst>
        </pc:spChg>
      </pc:sldChg>
      <pc:sldChg chg="new del">
        <pc:chgData name="John Guenther" userId="a056e812-47da-40ad-a1f7-6f93202944d7" providerId="ADAL" clId="{0905B0B5-8EC9-4FB2-BC52-0C1EDF7C493A}" dt="2021-11-22T07:57:39.853" v="594" actId="47"/>
        <pc:sldMkLst>
          <pc:docMk/>
          <pc:sldMk cId="1024578044" sldId="264"/>
        </pc:sldMkLst>
      </pc:sldChg>
      <pc:sldChg chg="addSp delSp modSp add mod">
        <pc:chgData name="John Guenther" userId="a056e812-47da-40ad-a1f7-6f93202944d7" providerId="ADAL" clId="{0905B0B5-8EC9-4FB2-BC52-0C1EDF7C493A}" dt="2021-11-22T08:00:33.066" v="614" actId="403"/>
        <pc:sldMkLst>
          <pc:docMk/>
          <pc:sldMk cId="4231254922" sldId="297"/>
        </pc:sldMkLst>
        <pc:spChg chg="del mod">
          <ac:chgData name="John Guenther" userId="a056e812-47da-40ad-a1f7-6f93202944d7" providerId="ADAL" clId="{0905B0B5-8EC9-4FB2-BC52-0C1EDF7C493A}" dt="2021-11-22T08:00:23.091" v="606" actId="478"/>
          <ac:spMkLst>
            <pc:docMk/>
            <pc:sldMk cId="4231254922" sldId="297"/>
            <ac:spMk id="3" creationId="{FF5F5A43-4B9A-41F6-9BAF-25160622D340}"/>
          </ac:spMkLst>
        </pc:spChg>
        <pc:spChg chg="add mod">
          <ac:chgData name="John Guenther" userId="a056e812-47da-40ad-a1f7-6f93202944d7" providerId="ADAL" clId="{0905B0B5-8EC9-4FB2-BC52-0C1EDF7C493A}" dt="2021-11-22T08:00:33.066" v="614" actId="403"/>
          <ac:spMkLst>
            <pc:docMk/>
            <pc:sldMk cId="4231254922" sldId="297"/>
            <ac:spMk id="8" creationId="{609A55DA-0E9F-45A3-83BC-2C07FA5EFACD}"/>
          </ac:spMkLst>
        </pc:spChg>
        <pc:picChg chg="del">
          <ac:chgData name="John Guenther" userId="a056e812-47da-40ad-a1f7-6f93202944d7" providerId="ADAL" clId="{0905B0B5-8EC9-4FB2-BC52-0C1EDF7C493A}" dt="2021-11-22T07:57:42.408" v="595" actId="478"/>
          <ac:picMkLst>
            <pc:docMk/>
            <pc:sldMk cId="4231254922" sldId="297"/>
            <ac:picMk id="6" creationId="{BD6883A7-79E6-4E48-8985-CF44EFB44ABC}"/>
          </ac:picMkLst>
        </pc:picChg>
        <pc:picChg chg="add mod">
          <ac:chgData name="John Guenther" userId="a056e812-47da-40ad-a1f7-6f93202944d7" providerId="ADAL" clId="{0905B0B5-8EC9-4FB2-BC52-0C1EDF7C493A}" dt="2021-11-22T07:59:13.323" v="597" actId="1076"/>
          <ac:picMkLst>
            <pc:docMk/>
            <pc:sldMk cId="4231254922" sldId="297"/>
            <ac:picMk id="7" creationId="{795CF12C-CD2F-49E5-9847-AA5FFC15328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"/>
            <a:ext cx="12192000" cy="486507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Open Sans Ligh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409D10-713B-4347-927D-3106016C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375" y="-3991493"/>
            <a:ext cx="1924632" cy="8905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43535"/>
            <a:ext cx="12192000" cy="767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56748" y="3030383"/>
            <a:ext cx="6436599" cy="912771"/>
          </a:xfrm>
        </p:spPr>
        <p:txBody>
          <a:bodyPr/>
          <a:lstStyle>
            <a:lvl1pPr algn="r"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798845"/>
            <a:ext cx="5368470" cy="496448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>
                <a:solidFill>
                  <a:schemeClr val="tx2"/>
                </a:solidFill>
              </a:defRPr>
            </a:lvl1pPr>
            <a:lvl2pPr marL="543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0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44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1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52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48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316" y="5770711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92231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0" y="1659485"/>
            <a:ext cx="12192000" cy="2958889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88040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737600" y="6400414"/>
            <a:ext cx="2844800" cy="27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3041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90148" y="792733"/>
            <a:ext cx="2411704" cy="2412019"/>
          </a:xfrm>
          <a:prstGeom prst="ellipse">
            <a:avLst/>
          </a:prstGeo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379235" y="3404806"/>
            <a:ext cx="7433531" cy="595211"/>
          </a:xfrm>
        </p:spPr>
        <p:txBody>
          <a:bodyPr>
            <a:no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828800" y="4319115"/>
            <a:ext cx="8534400" cy="1395280"/>
          </a:xfrm>
        </p:spPr>
        <p:txBody>
          <a:bodyPr>
            <a:noAutofit/>
          </a:bodyPr>
          <a:lstStyle/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5407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042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799959" cy="6858000"/>
          </a:xfrm>
        </p:spPr>
        <p:txBody>
          <a:bodyPr rtlCol="0">
            <a:noAutofit/>
          </a:bodyPr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9779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 txBox="1">
            <a:spLocks/>
          </p:cNvSpPr>
          <p:nvPr/>
        </p:nvSpPr>
        <p:spPr>
          <a:xfrm>
            <a:off x="932535" y="739775"/>
            <a:ext cx="10326930" cy="419100"/>
          </a:xfrm>
          <a:prstGeom prst="rect">
            <a:avLst/>
          </a:prstGeom>
        </p:spPr>
        <p:txBody>
          <a:bodyPr lIns="108731" tIns="54365" rIns="108731" bIns="54365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550" b="0" i="0" dirty="0">
              <a:latin typeface="Arial Regular" charset="0"/>
              <a:cs typeface="Arial Regular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932535" y="739775"/>
            <a:ext cx="10326930" cy="419100"/>
          </a:xfrm>
          <a:prstGeom prst="rect">
            <a:avLst/>
          </a:prstGeom>
        </p:spPr>
        <p:txBody>
          <a:bodyPr lIns="108731" tIns="54365" rIns="108731" bIns="54365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550" b="0" i="0" dirty="0">
              <a:latin typeface="Arial Regular" charset="0"/>
              <a:cs typeface="Arial Regular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134406"/>
            <a:ext cx="12192000" cy="653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36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0" i="0" dirty="0">
              <a:latin typeface="Arial Regular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45279" y="2063306"/>
            <a:ext cx="1991260" cy="1991519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54011" y="2063306"/>
            <a:ext cx="1991260" cy="1991519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291833" y="2063306"/>
            <a:ext cx="1991260" cy="1991519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8629427" y="2063306"/>
            <a:ext cx="1991260" cy="1991519"/>
          </a:xfrm>
          <a:ln>
            <a:noFill/>
          </a:ln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5"/>
            <a:ext cx="10326624" cy="537941"/>
          </a:xfrm>
        </p:spPr>
        <p:txBody>
          <a:bodyPr>
            <a:noAutofit/>
          </a:bodyPr>
          <a:lstStyle>
            <a:lvl1pPr>
              <a:defRPr sz="155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2183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0855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 w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932535" y="739775"/>
            <a:ext cx="10326930" cy="419100"/>
          </a:xfrm>
          <a:prstGeom prst="rect">
            <a:avLst/>
          </a:prstGeom>
        </p:spPr>
        <p:txBody>
          <a:bodyPr lIns="108731" tIns="54365" rIns="108731" bIns="54365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550" b="0" i="0" dirty="0">
              <a:latin typeface="Arial Regular" charset="0"/>
              <a:cs typeface="Arial Regular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32535" y="739775"/>
            <a:ext cx="10326930" cy="419100"/>
          </a:xfrm>
          <a:prstGeom prst="rect">
            <a:avLst/>
          </a:prstGeom>
        </p:spPr>
        <p:txBody>
          <a:bodyPr lIns="108731" tIns="54365" rIns="108731" bIns="54365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550" b="0" i="0" dirty="0">
              <a:latin typeface="Arial Regular" charset="0"/>
              <a:cs typeface="Arial Regular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5"/>
            <a:ext cx="10326624" cy="537941"/>
          </a:xfrm>
        </p:spPr>
        <p:txBody>
          <a:bodyPr>
            <a:noAutofit/>
          </a:bodyPr>
          <a:lstStyle>
            <a:lvl1pPr>
              <a:defRPr sz="155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4480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 No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932535" y="739775"/>
            <a:ext cx="10326930" cy="419100"/>
          </a:xfrm>
          <a:prstGeom prst="rect">
            <a:avLst/>
          </a:prstGeom>
        </p:spPr>
        <p:txBody>
          <a:bodyPr lIns="108731" tIns="54365" rIns="108731" bIns="54365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550" b="0" i="0" dirty="0">
              <a:latin typeface="Arial Regular" charset="0"/>
              <a:cs typeface="Arial Regular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32535" y="739775"/>
            <a:ext cx="10326930" cy="419100"/>
          </a:xfrm>
          <a:prstGeom prst="rect">
            <a:avLst/>
          </a:prstGeom>
        </p:spPr>
        <p:txBody>
          <a:bodyPr lIns="108731" tIns="54365" rIns="108731" bIns="54365">
            <a:norm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550" b="0" i="0" dirty="0">
              <a:latin typeface="Arial Regular" charset="0"/>
              <a:cs typeface="Arial Regular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134406"/>
            <a:ext cx="12192000" cy="6532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43613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00" b="0" i="0" dirty="0">
              <a:latin typeface="Arial Regular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14400" y="283886"/>
            <a:ext cx="10363200" cy="56675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926339" y="716525"/>
            <a:ext cx="10326624" cy="537941"/>
          </a:xfrm>
        </p:spPr>
        <p:txBody>
          <a:bodyPr>
            <a:noAutofit/>
          </a:bodyPr>
          <a:lstStyle>
            <a:lvl1pPr>
              <a:defRPr sz="155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782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cbo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107915" y="1889919"/>
            <a:ext cx="3958710" cy="2493963"/>
          </a:xfrm>
        </p:spPr>
        <p:txBody>
          <a:bodyPr rtlCol="0">
            <a:no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100" y="5767683"/>
            <a:ext cx="1673260" cy="7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5253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521" y="274638"/>
            <a:ext cx="1097295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17490" tIns="108745" rIns="217490" bIns="1087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521" y="1600200"/>
            <a:ext cx="109729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217490" tIns="108745" rIns="217490" bIns="108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79304" y="109671"/>
            <a:ext cx="412696" cy="522816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182680" rIns="0" bIns="182680" numCol="1" anchor="ctr" anchorCtr="0" compatLnSpc="1">
            <a:prstTxWarp prst="textNoShape">
              <a:avLst/>
            </a:prstTxWarp>
            <a:spAutoFit/>
          </a:bodyPr>
          <a:lstStyle>
            <a:lvl1pPr algn="ctr">
              <a:defRPr sz="1000" b="1" i="0">
                <a:solidFill>
                  <a:schemeClr val="bg1"/>
                </a:solidFill>
                <a:latin typeface="Arial Black" charset="0"/>
              </a:defRPr>
            </a:lvl1pPr>
          </a:lstStyle>
          <a:p>
            <a:fld id="{E32E3649-0E15-4C63-BD29-155DB54FFB0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3779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ctr" defTabSz="543610" rtl="0" eaLnBrk="1" fontAlgn="base" hangingPunct="1">
        <a:spcBef>
          <a:spcPct val="0"/>
        </a:spcBef>
        <a:spcAft>
          <a:spcPct val="0"/>
        </a:spcAft>
        <a:defRPr sz="2999" b="1" i="0" kern="1200">
          <a:solidFill>
            <a:schemeClr val="bg2"/>
          </a:solidFill>
          <a:latin typeface="+mj-lt"/>
          <a:ea typeface="ＭＳ Ｐゴシック" charset="-128"/>
          <a:cs typeface="Arial Black" charset="0"/>
        </a:defRPr>
      </a:lvl1pPr>
      <a:lvl2pPr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2pPr>
      <a:lvl3pPr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3pPr>
      <a:lvl4pPr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4pPr>
      <a:lvl5pPr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5pPr>
      <a:lvl6pPr marL="228554"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6pPr>
      <a:lvl7pPr marL="457109"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7pPr>
      <a:lvl8pPr marL="685663"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8pPr>
      <a:lvl9pPr marL="914217" algn="ctr" defTabSz="543610" rtl="0" eaLnBrk="1" fontAlgn="base" hangingPunct="1">
        <a:spcBef>
          <a:spcPct val="0"/>
        </a:spcBef>
        <a:spcAft>
          <a:spcPct val="0"/>
        </a:spcAft>
        <a:defRPr sz="2999">
          <a:solidFill>
            <a:schemeClr val="bg2"/>
          </a:solidFill>
          <a:latin typeface="Open Sans" charset="0"/>
          <a:ea typeface="ＭＳ Ｐゴシック" charset="-128"/>
        </a:defRPr>
      </a:lvl9pPr>
    </p:titleStyle>
    <p:bodyStyle>
      <a:lvl1pPr algn="ctr" defTabSz="543610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Arial" charset="0"/>
        <a:defRPr sz="1200" b="0" i="0" kern="1200">
          <a:solidFill>
            <a:schemeClr val="tx2"/>
          </a:solidFill>
          <a:latin typeface="+mn-lt"/>
          <a:ea typeface="ＭＳ Ｐゴシック" charset="-128"/>
          <a:cs typeface="Arial Regular" charset="0"/>
        </a:defRPr>
      </a:lvl1pPr>
      <a:lvl2pPr marL="543610" algn="ctr" defTabSz="543610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Arial" charset="0"/>
        <a:defRPr sz="1550" kern="1200">
          <a:solidFill>
            <a:schemeClr val="tx2"/>
          </a:solidFill>
          <a:latin typeface="Open Sans"/>
          <a:ea typeface="ＭＳ Ｐゴシック" charset="-128"/>
          <a:cs typeface="Open Sans"/>
        </a:defRPr>
      </a:lvl2pPr>
      <a:lvl3pPr marL="1087220" algn="ctr" defTabSz="543610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Arial" charset="0"/>
        <a:defRPr sz="1550" kern="1200">
          <a:solidFill>
            <a:schemeClr val="tx2"/>
          </a:solidFill>
          <a:latin typeface="Open Sans"/>
          <a:ea typeface="ＭＳ Ｐゴシック" charset="-128"/>
          <a:cs typeface="Open Sans"/>
        </a:defRPr>
      </a:lvl3pPr>
      <a:lvl4pPr marL="1630830" algn="ctr" defTabSz="543610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Arial" charset="0"/>
        <a:defRPr sz="1550" kern="1200">
          <a:solidFill>
            <a:schemeClr val="tx2"/>
          </a:solidFill>
          <a:latin typeface="Open Sans"/>
          <a:ea typeface="ＭＳ Ｐゴシック" charset="-128"/>
          <a:cs typeface="Open Sans"/>
        </a:defRPr>
      </a:lvl4pPr>
      <a:lvl5pPr marL="2174440" algn="ctr" defTabSz="543610" rtl="0" eaLnBrk="1" fontAlgn="base" hangingPunct="1">
        <a:lnSpc>
          <a:spcPct val="130000"/>
        </a:lnSpc>
        <a:spcBef>
          <a:spcPct val="20000"/>
        </a:spcBef>
        <a:spcAft>
          <a:spcPct val="0"/>
        </a:spcAft>
        <a:buFont typeface="Arial" charset="0"/>
        <a:defRPr sz="1550" kern="1200">
          <a:solidFill>
            <a:schemeClr val="tx2"/>
          </a:solidFill>
          <a:latin typeface="Open Sans"/>
          <a:ea typeface="ＭＳ Ｐゴシック" charset="-128"/>
          <a:cs typeface="Open Sans"/>
        </a:defRPr>
      </a:lvl5pPr>
      <a:lvl6pPr marL="2989875" indent="-271808" algn="l" defTabSz="543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3490" indent="-271808" algn="l" defTabSz="543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7105" indent="-271808" algn="l" defTabSz="543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0718" indent="-271808" algn="l" defTabSz="54361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3613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7226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0843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4455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18069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1683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5296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48909" algn="l" defTabSz="543613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s-east-2.protection.sophos.com/?d=abc.net.au&amp;u=aHR0cHM6Ly93d3cuYWJjLm5ldC5hdS9uZXdzLzIwMjItMDYtMjUvbnQtc2Nob29scy1ibGVuZC10cmFkaXRpb25hbC1jdWx0dXJlLXdpdGgtd2VzdGVybi1sZWFybmluZy8xMzk0NjAzMD9mYmNsaWQ9SXdBUjMyN3BRbWdNaXMxTXJYUHFLOXYxcEVZYnc4OHozdUVFZ3dEWDJuWjF4a0ZZRFNOZ2pCeUZIUURJRQ==&amp;i=NjAxOGFhNTBjOTMxYzEyYzNhNGJhNGFh&amp;t=blNIMDBVdEw2emw3LzBkSWo2T3d0bzYycjFWMlp4RFJmZUpPT0Yrd1VPUT0=&amp;h=c076aa560e1940af9214ed77123bfab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eg"/><Relationship Id="rId11" Type="http://schemas.openxmlformats.org/officeDocument/2006/relationships/hyperlink" Target="https://youtu.be/PTjHINuTzKI" TargetMode="External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youtube.com/watch?v=EjSWxm0LkdE" TargetMode="External"/><Relationship Id="rId5" Type="http://schemas.openxmlformats.org/officeDocument/2006/relationships/hyperlink" Target="mailto:robyn.ober@batchelor.edu.au" TargetMode="External"/><Relationship Id="rId4" Type="http://schemas.openxmlformats.org/officeDocument/2006/relationships/hyperlink" Target="mailto:olga.scholes@nawarddeken.org.a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5589A-EBF7-44B4-83F3-3D2149FC2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1048" y="1935008"/>
            <a:ext cx="6436599" cy="912771"/>
          </a:xfrm>
        </p:spPr>
        <p:txBody>
          <a:bodyPr>
            <a:normAutofit fontScale="90000"/>
          </a:bodyPr>
          <a:lstStyle/>
          <a:p>
            <a:r>
              <a:rPr lang="en-GB" dirty="0"/>
              <a:t>Evaluation of Nawarddeken </a:t>
            </a:r>
            <a:r>
              <a:rPr lang="en-GB"/>
              <a:t>Academy </a:t>
            </a:r>
            <a:br>
              <a:rPr lang="en-GB"/>
            </a:br>
            <a:r>
              <a:rPr lang="en-GB"/>
              <a:t>Being </a:t>
            </a:r>
            <a:r>
              <a:rPr lang="en-GB" dirty="0"/>
              <a:t>researchers and doing research on Bininj Country</a:t>
            </a:r>
            <a:endParaRPr lang="en-AU" dirty="0"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01BDC57-5041-4703-9DE9-710F87796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86" y="5730720"/>
            <a:ext cx="4360371" cy="6326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4532C-E9C0-443D-A71E-F699EC15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80" b="16331"/>
          <a:stretch/>
        </p:blipFill>
        <p:spPr>
          <a:xfrm>
            <a:off x="737178" y="562707"/>
            <a:ext cx="3394550" cy="2368996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2F7247B-3283-4319-BA95-EC5EDAB17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6" y="5698815"/>
            <a:ext cx="5276850" cy="8683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Dean Yibarbuk, John Guenther, Robyn Ober, Terrah </a:t>
            </a:r>
            <a:r>
              <a:rPr lang="en-US" dirty="0" err="1"/>
              <a:t>Guymala</a:t>
            </a:r>
            <a:r>
              <a:rPr lang="en-US" dirty="0"/>
              <a:t>, Conrad </a:t>
            </a:r>
            <a:r>
              <a:rPr lang="en-US" dirty="0" err="1"/>
              <a:t>Marlangurra</a:t>
            </a:r>
            <a:r>
              <a:rPr lang="en-US" dirty="0"/>
              <a:t>, Sarah </a:t>
            </a:r>
            <a:r>
              <a:rPr lang="en-US" dirty="0" err="1"/>
              <a:t>Bilis</a:t>
            </a:r>
            <a:r>
              <a:rPr lang="en-US" dirty="0"/>
              <a:t>, Rosemary </a:t>
            </a:r>
            <a:r>
              <a:rPr lang="en-US" dirty="0" err="1"/>
              <a:t>Nabulwad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08408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E2206-8653-4569-B880-CFBB20258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 of Country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4252D-660E-4641-9F4A-A265F8CF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Dean 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E22D7-3B1C-493D-A66D-C6752AA86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144" y="1438274"/>
            <a:ext cx="9644894" cy="5481630"/>
          </a:xfrm>
          <a:prstGeom prst="rect">
            <a:avLst/>
          </a:prstGeom>
        </p:spPr>
      </p:pic>
      <p:pic>
        <p:nvPicPr>
          <p:cNvPr id="5" name="Picture 4" descr="A picture containing outdoor, nature, grass, mountain&#10;&#10;Description automatically generated">
            <a:extLst>
              <a:ext uri="{FF2B5EF4-FFF2-40B4-BE49-F238E27FC236}">
                <a16:creationId xmlns:a16="http://schemas.microsoft.com/office/drawing/2014/main" id="{FBE49743-7CF6-4D98-8C40-3C9FB27A1D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"/>
          <a:stretch/>
        </p:blipFill>
        <p:spPr>
          <a:xfrm>
            <a:off x="5641975" y="1417638"/>
            <a:ext cx="694055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9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3A58C-9F44-475C-9818-753EBBDD2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1088136"/>
            <a:ext cx="3429000" cy="1719072"/>
          </a:xfrm>
        </p:spPr>
        <p:txBody>
          <a:bodyPr anchor="b">
            <a:normAutofit fontScale="90000"/>
          </a:bodyPr>
          <a:lstStyle/>
          <a:p>
            <a:r>
              <a:rPr lang="en-US" sz="3800" dirty="0"/>
              <a:t>Context: map of Warddeken IPA</a:t>
            </a:r>
            <a:endParaRPr lang="en-AU" sz="3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BD22C90-56E7-455E-A534-3BB5513E87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6" t="2344" r="7995" b="8915"/>
          <a:stretch/>
        </p:blipFill>
        <p:spPr bwMode="auto">
          <a:xfrm>
            <a:off x="4654296" y="886770"/>
            <a:ext cx="6903720" cy="508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CDBF1C-C227-424C-982D-FC597164B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D7B53-458E-78F2-2283-50D8ED169627}"/>
              </a:ext>
            </a:extLst>
          </p:cNvPr>
          <p:cNvSpPr txBox="1"/>
          <p:nvPr/>
        </p:nvSpPr>
        <p:spPr>
          <a:xfrm>
            <a:off x="797859" y="4267200"/>
            <a:ext cx="385643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hlinkClick r:id="rId3"/>
              </a:rPr>
              <a:t>ABC news story link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1106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8EDF2-69AE-4770-B28A-90C711FBC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21" y="274638"/>
            <a:ext cx="5955985" cy="1143000"/>
          </a:xfrm>
        </p:spPr>
        <p:txBody>
          <a:bodyPr/>
          <a:lstStyle/>
          <a:p>
            <a:r>
              <a:rPr lang="en-US" dirty="0"/>
              <a:t>Evaluation of Nawarddeken Academy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ED9E6-ECE3-4CE0-9763-2B1934223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1" y="1600200"/>
            <a:ext cx="6217999" cy="4525963"/>
          </a:xfrm>
        </p:spPr>
        <p:txBody>
          <a:bodyPr/>
          <a:lstStyle/>
          <a:p>
            <a:pPr algn="l"/>
            <a:r>
              <a:rPr lang="en-A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AIMS</a:t>
            </a:r>
          </a:p>
          <a:p>
            <a:pPr marL="342900" indent="-342900" algn="l">
              <a:buAutoNum type="arabicParenR"/>
            </a:pPr>
            <a:r>
              <a:rPr lang="en-A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learn from and develop its governance, academic, and community engagement processes; and </a:t>
            </a:r>
          </a:p>
          <a:p>
            <a:pPr marL="342900" indent="-342900" algn="l">
              <a:buAutoNum type="arabicParenR"/>
            </a:pPr>
            <a:r>
              <a:rPr lang="en-A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determine what the outcomes and values of its work are. </a:t>
            </a:r>
          </a:p>
          <a:p>
            <a:pPr algn="l"/>
            <a:r>
              <a:rPr lang="en-A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METHODOLOGICAL APPROACH AND FEATURES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Qualitative participatory action research, with cycles over 3 years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00000"/>
                </a:solidFill>
                <a:latin typeface="Calibri" panose="020F0502020204030204" pitchFamily="34" charset="0"/>
              </a:rPr>
              <a:t>Indigenist standpoints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Community-based researchers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000000"/>
                </a:solidFill>
                <a:latin typeface="Calibri" panose="020F0502020204030204" pitchFamily="34" charset="0"/>
              </a:rPr>
              <a:t>Working in and with language where possible</a:t>
            </a:r>
            <a:endParaRPr lang="en-AU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n-AU" sz="18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4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FD289984-BC4F-4AD3-AA4F-DE4F0251B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4" r="11429"/>
          <a:stretch/>
        </p:blipFill>
        <p:spPr>
          <a:xfrm>
            <a:off x="7114903" y="0"/>
            <a:ext cx="5199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9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DE31-2CCD-4BBE-8308-B90BBF07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directions arising from data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39BC-8E31-4B50-ABFE-8778CA033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Focusing on Kunwinjku literacy (reading and writing) as a priority, not just for children but for adults as well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Identifying and recruiting more Bininj (assistant) teachers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Creating training (professional learning) pathways for existing Bininj staff based on an assessment of current skills. </a:t>
            </a:r>
            <a:endParaRPr lang="en-AU" sz="18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Supporting Balanda teachers with their learning of Bininj culture and language</a:t>
            </a:r>
            <a:endParaRPr lang="en-AU" sz="18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Ensuring that Bininj histories and stories are reflected in the ongoing development of the Academy</a:t>
            </a:r>
            <a:endParaRPr lang="en-AU" sz="1800" dirty="0"/>
          </a:p>
          <a:p>
            <a:pPr marL="342900" indent="-342900" algn="l">
              <a:buFont typeface="+mj-lt"/>
              <a:buAutoNum type="arabicPeriod"/>
            </a:pPr>
            <a:r>
              <a:rPr lang="en-US" sz="1800" dirty="0"/>
              <a:t>Making the connection between what happens at school and work that happens on country clearer. </a:t>
            </a:r>
            <a:endParaRPr lang="en-AU" sz="1800" dirty="0"/>
          </a:p>
          <a:p>
            <a:pPr marL="342900" indent="-342900" algn="l">
              <a:buFont typeface="+mj-lt"/>
              <a:buAutoNum type="arabicPeriod"/>
            </a:pPr>
            <a:endParaRPr lang="en-AU" sz="1800" dirty="0"/>
          </a:p>
          <a:p>
            <a:endParaRPr lang="en-AU" sz="1800" b="1" dirty="0">
              <a:solidFill>
                <a:srgbClr val="C0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910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person&#10;&#10;Description automatically generated">
            <a:extLst>
              <a:ext uri="{FF2B5EF4-FFF2-40B4-BE49-F238E27FC236}">
                <a16:creationId xmlns:a16="http://schemas.microsoft.com/office/drawing/2014/main" id="{1EC901E3-CA50-476E-91F0-01BFFF622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5125" y="1051376"/>
            <a:ext cx="6858000" cy="51435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986087-05C5-4D26-B3C3-27D73CD8F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306286"/>
            <a:ext cx="5910760" cy="3480004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E2F40-47ED-4AD6-BED4-B511F4BE5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240" y="1814257"/>
            <a:ext cx="5910760" cy="2440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9F180D5-A814-439E-B613-FFD5D1331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pic>
        <p:nvPicPr>
          <p:cNvPr id="41" name="Picture 40" descr="A picture containing sitting, person, indoor, wooden&#10;&#10;Description automatically generated">
            <a:extLst>
              <a:ext uri="{FF2B5EF4-FFF2-40B4-BE49-F238E27FC236}">
                <a16:creationId xmlns:a16="http://schemas.microsoft.com/office/drawing/2014/main" id="{9A87318F-73EC-47AC-88AF-56A3A7FF7CC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8" b="13651"/>
          <a:stretch/>
        </p:blipFill>
        <p:spPr>
          <a:xfrm>
            <a:off x="-59238" y="1406640"/>
            <a:ext cx="9144000" cy="5425440"/>
          </a:xfrm>
          <a:prstGeom prst="rect">
            <a:avLst/>
          </a:prstGeom>
        </p:spPr>
      </p:pic>
      <p:pic>
        <p:nvPicPr>
          <p:cNvPr id="61" name="Picture 60" descr="A picture containing person, outdoor, meal&#10;&#10;Description automatically generated">
            <a:extLst>
              <a:ext uri="{FF2B5EF4-FFF2-40B4-BE49-F238E27FC236}">
                <a16:creationId xmlns:a16="http://schemas.microsoft.com/office/drawing/2014/main" id="{865401EE-C13B-4B9E-8B57-BDC90694BB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84"/>
          <a:stretch/>
        </p:blipFill>
        <p:spPr>
          <a:xfrm>
            <a:off x="1178" y="0"/>
            <a:ext cx="5471762" cy="2238103"/>
          </a:xfrm>
          <a:prstGeom prst="rect">
            <a:avLst/>
          </a:prstGeom>
        </p:spPr>
      </p:pic>
      <p:pic>
        <p:nvPicPr>
          <p:cNvPr id="45" name="Picture 44" descr="A picture containing ground, person, skating, tool&#10;&#10;Description automatically generated">
            <a:extLst>
              <a:ext uri="{FF2B5EF4-FFF2-40B4-BE49-F238E27FC236}">
                <a16:creationId xmlns:a16="http://schemas.microsoft.com/office/drawing/2014/main" id="{40BC148C-C3C4-4712-AA53-E0D6DEC4B4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 r="17368" b="26973"/>
          <a:stretch/>
        </p:blipFill>
        <p:spPr>
          <a:xfrm rot="5400000">
            <a:off x="3247840" y="2477947"/>
            <a:ext cx="5392242" cy="3756116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8CBE9AA7-ED21-4113-A1A5-CBB91BB7BC5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64"/>
          <a:stretch/>
        </p:blipFill>
        <p:spPr>
          <a:xfrm>
            <a:off x="9181569" y="-377993"/>
            <a:ext cx="2877160" cy="3412427"/>
          </a:xfrm>
          <a:prstGeom prst="rect">
            <a:avLst/>
          </a:prstGeom>
        </p:spPr>
      </p:pic>
      <p:pic>
        <p:nvPicPr>
          <p:cNvPr id="19" name="Picture 18" descr="A group of people sitting around a table outside&#10;&#10;Description automatically generated with low confidence">
            <a:extLst>
              <a:ext uri="{FF2B5EF4-FFF2-40B4-BE49-F238E27FC236}">
                <a16:creationId xmlns:a16="http://schemas.microsoft.com/office/drawing/2014/main" id="{2E830C34-33D5-49CF-838F-5CA4802B56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14"/>
          <a:stretch/>
        </p:blipFill>
        <p:spPr>
          <a:xfrm>
            <a:off x="7314725" y="1970571"/>
            <a:ext cx="4757413" cy="2340151"/>
          </a:xfrm>
          <a:prstGeom prst="rect">
            <a:avLst/>
          </a:prstGeom>
        </p:spPr>
      </p:pic>
      <p:sp>
        <p:nvSpPr>
          <p:cNvPr id="72" name="Title 71">
            <a:extLst>
              <a:ext uri="{FF2B5EF4-FFF2-40B4-BE49-F238E27FC236}">
                <a16:creationId xmlns:a16="http://schemas.microsoft.com/office/drawing/2014/main" id="{9F395322-3DB2-45E3-AAEE-DF6C61680C9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FFFF">
              <a:alpha val="49020"/>
            </a:srgbClr>
          </a:solidFill>
        </p:spPr>
        <p:txBody>
          <a:bodyPr/>
          <a:lstStyle/>
          <a:p>
            <a:r>
              <a:rPr lang="en-US" dirty="0">
                <a:hlinkClick r:id="rId11"/>
              </a:rPr>
              <a:t>Stories from community researchers</a:t>
            </a:r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347AC3-D05E-4C11-9CB6-4A43C7C025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60144" y="4119360"/>
            <a:ext cx="4165961" cy="27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4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577F-5015-4CC2-BF70-66B416875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039D6-D4D3-4A99-8766-25BF0F8B29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22" y="1600200"/>
            <a:ext cx="7611370" cy="4525963"/>
          </a:xfrm>
        </p:spPr>
        <p:txBody>
          <a:bodyPr/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Research has been around for a long time (</a:t>
            </a:r>
            <a:r>
              <a:rPr lang="en-US" sz="2000" dirty="0" err="1"/>
              <a:t>kanekarremarnbun</a:t>
            </a:r>
            <a:r>
              <a:rPr lang="en-US" sz="2000" dirty="0"/>
              <a:t>) process of working together to solve problems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External researchers don’t know protocols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Bininj researchers are on the ground and work with Bininj in language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Important to work with external researchers to talk with right people (two-way)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Gives Bininj voice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000" dirty="0"/>
              <a:t>Future researchers, skills for future</a:t>
            </a:r>
            <a:endParaRPr lang="en-AU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DD577-DE54-416D-A75D-AD0B7F5A2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6834" y="1589919"/>
            <a:ext cx="6857999" cy="38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6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252AE-F270-489B-93F0-1266EC25B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Contacts</a:t>
            </a:r>
            <a:endParaRPr lang="en-AU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65A35A-58C7-4EE7-B508-BA3B57D60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010" y="6173330"/>
            <a:ext cx="1202841" cy="6874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5CF12C-CD2F-49E5-9847-AA5FFC153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448" y="0"/>
            <a:ext cx="3705742" cy="6716062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9A55DA-0E9F-45A3-83BC-2C07FA5EF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7863" y="1600200"/>
            <a:ext cx="7454617" cy="4525963"/>
          </a:xfrm>
        </p:spPr>
        <p:txBody>
          <a:bodyPr/>
          <a:lstStyle/>
          <a:p>
            <a:pPr algn="r">
              <a:tabLst>
                <a:tab pos="3770313" algn="l"/>
              </a:tabLst>
            </a:pPr>
            <a:r>
              <a:rPr lang="en-US" sz="2800" dirty="0"/>
              <a:t>Olga Scholes</a:t>
            </a:r>
          </a:p>
          <a:p>
            <a:pPr algn="r">
              <a:tabLst>
                <a:tab pos="3770313" algn="l"/>
              </a:tabLst>
            </a:pPr>
            <a:r>
              <a:rPr lang="en-US" sz="2800" dirty="0">
                <a:hlinkClick r:id="rId4"/>
              </a:rPr>
              <a:t>olga.scholes@nawarddeken.org.au</a:t>
            </a:r>
            <a:r>
              <a:rPr lang="en-US" sz="2800" dirty="0"/>
              <a:t> </a:t>
            </a:r>
          </a:p>
          <a:p>
            <a:pPr algn="r">
              <a:tabLst>
                <a:tab pos="3770313" algn="l"/>
              </a:tabLst>
            </a:pPr>
            <a:r>
              <a:rPr lang="en-US" sz="2800" dirty="0"/>
              <a:t>0427 816 431 </a:t>
            </a:r>
          </a:p>
          <a:p>
            <a:pPr algn="r">
              <a:tabLst>
                <a:tab pos="3770313" algn="l"/>
              </a:tabLst>
            </a:pPr>
            <a:r>
              <a:rPr lang="en-US" sz="2800" dirty="0"/>
              <a:t>Robyn Ober</a:t>
            </a:r>
          </a:p>
          <a:p>
            <a:pPr algn="r">
              <a:tabLst>
                <a:tab pos="3770313" algn="l"/>
              </a:tabLst>
            </a:pPr>
            <a:r>
              <a:rPr lang="en-US" sz="2800" dirty="0">
                <a:hlinkClick r:id="rId5"/>
              </a:rPr>
              <a:t>robyn.ober@batchelor.edu.au</a:t>
            </a:r>
            <a:r>
              <a:rPr lang="en-US" sz="2800" dirty="0"/>
              <a:t> </a:t>
            </a:r>
          </a:p>
          <a:p>
            <a:pPr algn="r">
              <a:tabLst>
                <a:tab pos="3770313" algn="l"/>
              </a:tabLst>
            </a:pPr>
            <a:r>
              <a:rPr lang="en-US" sz="2800" dirty="0"/>
              <a:t>08 8946 6246</a:t>
            </a:r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4755A-B0FA-61C5-AA1C-68A9013254ED}"/>
              </a:ext>
            </a:extLst>
          </p:cNvPr>
          <p:cNvSpPr txBox="1"/>
          <p:nvPr/>
        </p:nvSpPr>
        <p:spPr>
          <a:xfrm>
            <a:off x="3718111" y="5554672"/>
            <a:ext cx="6145306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>
                <a:hlinkClick r:id="rId6"/>
              </a:rPr>
              <a:t>Nawarddeken Academy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3125492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aster">
  <a:themeElements>
    <a:clrScheme name="BIITE-Research">
      <a:dk1>
        <a:srgbClr val="000000"/>
      </a:dk1>
      <a:lt1>
        <a:srgbClr val="FFFFFF"/>
      </a:lt1>
      <a:dk2>
        <a:srgbClr val="434748"/>
      </a:dk2>
      <a:lt2>
        <a:srgbClr val="3ABEBB"/>
      </a:lt2>
      <a:accent1>
        <a:srgbClr val="3ABEBB"/>
      </a:accent1>
      <a:accent2>
        <a:srgbClr val="1C84A7"/>
      </a:accent2>
      <a:accent3>
        <a:srgbClr val="9F3A18"/>
      </a:accent3>
      <a:accent4>
        <a:srgbClr val="51A057"/>
      </a:accent4>
      <a:accent5>
        <a:srgbClr val="F04E3D"/>
      </a:accent5>
      <a:accent6>
        <a:srgbClr val="FCB245"/>
      </a:accent6>
      <a:hlink>
        <a:srgbClr val="424849"/>
      </a:hlink>
      <a:folHlink>
        <a:srgbClr val="1A85A8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/>
      </a:spPr>
      <a:bodyPr rtlCol="0" anchor="ctr"/>
      <a:lstStyle>
        <a:defPPr algn="ctr">
          <a:defRPr dirty="0">
            <a:latin typeface="Open Sans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BIIITE-Research</Template>
  <TotalTime>174</TotalTime>
  <Words>296</Words>
  <Application>Microsoft Office PowerPoint</Application>
  <PresentationFormat>Widescreen</PresentationFormat>
  <Paragraphs>39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Arial Regular</vt:lpstr>
      <vt:lpstr>Calibri</vt:lpstr>
      <vt:lpstr>Calibri Light</vt:lpstr>
      <vt:lpstr>Open Sans</vt:lpstr>
      <vt:lpstr>Open Sans Light</vt:lpstr>
      <vt:lpstr>Master</vt:lpstr>
      <vt:lpstr>Evaluation of Nawarddeken Academy  Being researchers and doing research on Bininj Country</vt:lpstr>
      <vt:lpstr>Acknowledgement of Country</vt:lpstr>
      <vt:lpstr>Context: map of Warddeken IPA</vt:lpstr>
      <vt:lpstr>Evaluation of Nawarddeken Academy</vt:lpstr>
      <vt:lpstr>Key directions arising from data</vt:lpstr>
      <vt:lpstr>Stories from community researchers</vt:lpstr>
      <vt:lpstr>Key messages</vt:lpstr>
      <vt:lpstr>Contacts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Evaluation of Nawarddeken Academy Part 2: Being researchers and doing research on Bininj Country</dc:title>
  <dc:creator>John Guenther</dc:creator>
  <cp:lastModifiedBy>John Guenther</cp:lastModifiedBy>
  <cp:revision>1</cp:revision>
  <dcterms:created xsi:type="dcterms:W3CDTF">2021-11-15T23:33:48Z</dcterms:created>
  <dcterms:modified xsi:type="dcterms:W3CDTF">2022-09-21T03:16:53Z</dcterms:modified>
</cp:coreProperties>
</file>